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6301"/>
  </p:normalViewPr>
  <p:slideViewPr>
    <p:cSldViewPr snapToGrid="0">
      <p:cViewPr varScale="1">
        <p:scale>
          <a:sx n="94" d="100"/>
          <a:sy n="94" d="100"/>
        </p:scale>
        <p:origin x="208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17E06-425F-E54E-A52D-03E26DD0E549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77C4F-7BFC-C64B-BBF7-886C05D06A85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464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0A67D-EED9-89B9-CD9A-DADE5A67A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DC53A-82A5-D5F0-54A6-35B55FA65C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DF47F-C472-1A56-F137-95A1F7FA6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544BF-5187-34B6-F357-BB4779A3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0A2BE-05F7-E4C1-4A63-675B70D08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925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F0F7-B8D7-056D-6458-DD26439F5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2E5C7-D529-FB60-B7C0-69FFA801E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DFE85-4B9D-E760-9E2A-2315CD5C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449E3-40AD-0BD7-757E-927C3DEF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8B9F-C5A1-5FFC-3E10-C4EC382B2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373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C2F49-485D-CEB3-6A35-E479A3D5A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4118D-8E2C-1456-2312-AF2E80FB8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2ACB2-35E8-136A-7BFE-860B1D17D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E9DDF-D8DA-0362-E17C-3EB81D42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163B8-42E9-C377-0909-65A6C3C8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91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65E8-2E1D-11E7-7407-9B283848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0D609-1577-B37F-BA98-FBC85CDC8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D9020-9787-C47C-8E53-8856653F4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7B244-06CB-3338-30FD-1B22D185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00579-5E85-8265-7FA7-66F79677C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953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6DDA-B6FE-5394-4BE0-821912972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C1515-A98C-45D5-5ED0-1FB839C44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262C5-0B41-50AB-3227-7C0B1072B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19DC2-A08C-A95D-2616-34FDF91D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F66F0-185B-1D07-F20F-B64113CA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813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55D1-062F-B425-8505-BE1FE6C15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55563-79A9-5E8D-2C5F-850CFEA73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E1D98-350D-F7F1-0CC6-8A3569902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8D928-52A8-7A86-075E-CEF72697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7DF0D-9F5E-AF82-7417-F46DCA0D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DE185-E9C2-DA90-3863-5D15CD7C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123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ED4B8-DE71-5920-AFAF-ED9C7C2CE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02769-C94F-4A18-1AAD-172569C6E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93FDE-B082-49B4-4F1D-D9A72520E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7BC7FE-F3C6-B596-02EA-B3D6E2991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37B8B8-EA41-5CF4-5FFF-A568474DF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01CC7-127F-425A-E7B0-DF354BE8F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E7E2D-3C62-B5B0-368E-4E5590C2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93531-6590-E857-3EB4-215C878E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059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F1D23-6E1D-3858-A8A2-4F228C8E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8E133-A60B-DCA9-A6FA-B5382290B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292FA-2DA6-8010-4446-4B20C8374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CCB7D-7FBF-E51E-2B85-6A38E8D1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715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E168E9-0F22-6E3D-6976-A87C8AB1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A352E-E96D-F6BB-87BD-D1D101BB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EDAED-35CA-4FAC-996E-50EB38841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78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3C8B7-9568-95B5-6817-F074CCFC1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CF62D-4A7E-39E7-983A-9A72CB468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C2FF3-F200-F06B-43D0-A83583D23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92A5E-8F4A-501D-ED06-ACDA16FC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5DEC1-C57B-18C3-ACCE-B9F09CA0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85562-6141-02C5-FC79-CE9600F0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358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FB2F4-441E-3A6F-9D73-519A2CEBF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30B25-95FE-DCD6-58E2-DB3D8FF06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5DA23-B20A-3756-C1A6-C15D78D94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3F494B-15F5-ECCE-E16E-2DC6AF64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1E22C-D0A3-9079-4712-31F5D2EDC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007A40-DCDF-0E20-3905-FF45A4C4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093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989701-20A9-6DB6-E517-D0547FE88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CABE7-3E05-4146-3B5E-D7497F746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458EB-76EC-454E-E8A9-71625A3F0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C6C0-069F-442E-896B-F45385CA61AF}" type="datetimeFigureOut">
              <a:rPr lang="da-DK" smtClean="0"/>
              <a:t>11.03.2025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CBF17-0CCA-8077-D42A-D25503FA1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372E5-76AD-8392-0025-ACF44598E0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492F-AFF6-4346-9855-BB4B015736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970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F89D11-0369-C9AF-0C77-F3027D0C7A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76919" y="5511377"/>
            <a:ext cx="3115081" cy="1346623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82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97542B2DE72449A5E00F3E3B9ACA8E" ma:contentTypeVersion="18" ma:contentTypeDescription="Create a new document." ma:contentTypeScope="" ma:versionID="49fd100d3e1a5bb8a8411bef0a2f8b6b">
  <xsd:schema xmlns:xsd="http://www.w3.org/2001/XMLSchema" xmlns:xs="http://www.w3.org/2001/XMLSchema" xmlns:p="http://schemas.microsoft.com/office/2006/metadata/properties" xmlns:ns2="ebebab7a-baea-40ce-9a26-e82e20b1acb5" xmlns:ns3="f68c2b40-da49-4f79-8d19-99fbecd962ce" targetNamespace="http://schemas.microsoft.com/office/2006/metadata/properties" ma:root="true" ma:fieldsID="7b768b73eecb2c2309b2dee0fa61b07c" ns2:_="" ns3:_="">
    <xsd:import namespace="ebebab7a-baea-40ce-9a26-e82e20b1acb5"/>
    <xsd:import namespace="f68c2b40-da49-4f79-8d19-99fbecd962c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ebab7a-baea-40ce-9a26-e82e20b1acb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2ea3b0-28c4-4549-8b1f-c3a9d6236e5c}" ma:internalName="TaxCatchAll" ma:showField="CatchAllData" ma:web="ebebab7a-baea-40ce-9a26-e82e20b1ac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c2b40-da49-4f79-8d19-99fbecd962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0e2908-8406-4a64-b0cc-6591121ff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ebab7a-baea-40ce-9a26-e82e20b1acb5" xsi:nil="true"/>
    <lcf76f155ced4ddcb4097134ff3c332f xmlns="f68c2b40-da49-4f79-8d19-99fbecd962c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C70970-C9B5-4668-9C1F-CF845FB38F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ebab7a-baea-40ce-9a26-e82e20b1acb5"/>
    <ds:schemaRef ds:uri="f68c2b40-da49-4f79-8d19-99fbecd962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40452E-CB53-4F63-9CA2-D13C0FE8C8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9C3643-3918-420E-88C1-117871F22E82}">
  <ds:schemaRefs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ebebab7a-baea-40ce-9a26-e82e20b1acb5"/>
    <ds:schemaRef ds:uri="http://schemas.openxmlformats.org/package/2006/metadata/core-properties"/>
    <ds:schemaRef ds:uri="http://schemas.microsoft.com/office/infopath/2007/PartnerControls"/>
    <ds:schemaRef ds:uri="f68c2b40-da49-4f79-8d19-99fbecd962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Wad</dc:creator>
  <cp:lastModifiedBy>Ursula Partsch-Brokke</cp:lastModifiedBy>
  <cp:revision>9</cp:revision>
  <dcterms:created xsi:type="dcterms:W3CDTF">2023-05-09T15:54:02Z</dcterms:created>
  <dcterms:modified xsi:type="dcterms:W3CDTF">2025-03-11T11:36:04Z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0x010100FA97542B2DE72449A5E00F3E3B9ACA8E</vt:lpwstr>
  </property>
  <property fmtid="{D5CDD505-2E9C-101B-9397-08002B2CF9AE}" pid="3" name="MediaServiceImageTags">
    <vt:lpwstr/>
  </property>
</Properties>
</file>